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803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CC"/>
    <a:srgbClr val="FF6699"/>
    <a:srgbClr val="FF3300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4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1/24/2023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1/24/2023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#154AH-E 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January 16 – 20, 2023</a:t>
            </a:r>
            <a:r>
              <a:rPr lang="nb-NO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smtClean="0">
                <a:effectLst/>
                <a:latin typeface="+mn-lt"/>
              </a:rPr>
              <a:t>S2-2301354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WG2#154AH-E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Electronic meeting, January 16 – 20, 2023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TEI18_MBS4V2X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TEI18_MBS4V2X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SA2#154AH-E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29666578"/>
              </p:ext>
            </p:extLst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44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962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TEI18_MBS4V2X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MBS support for V2X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</a:t>
                      </a: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23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SP-220793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2786"/>
            <a:ext cx="8554481" cy="39736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smtClean="0"/>
              <a:t>General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600" smtClean="0">
                <a:latin typeface="Calibri" panose="020F0502020204030204" pitchFamily="34" charset="0"/>
                <a:ea typeface="Times New Roman" panose="02020603050405020304" pitchFamily="18" charset="0"/>
              </a:rPr>
              <a:t>One</a:t>
            </a:r>
            <a:r>
              <a:rPr lang="fr-FR" altLang="ko-KR" sz="1600" smtClean="0">
                <a:latin typeface="Calibri" panose="020F0502020204030204" pitchFamily="34" charset="0"/>
                <a:ea typeface="Times New Roman" panose="02020603050405020304" pitchFamily="18" charset="0"/>
              </a:rPr>
              <a:t> 23.501 CR agreed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fr-FR" altLang="ko-KR" sz="1600" smtClean="0">
                <a:latin typeface="Calibri" panose="020F0502020204030204" pitchFamily="34" charset="0"/>
              </a:rPr>
              <a:t>Initial discussion with some updates of 23.287 CR</a:t>
            </a:r>
            <a:endParaRPr lang="en-GB" altLang="ko-KR" sz="1600" smtClean="0"/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ko-KR" sz="1800" b="1" smtClean="0"/>
              <a:t>RAN </a:t>
            </a:r>
            <a:r>
              <a:rPr lang="en-US" altLang="ko-KR" sz="1800" b="1"/>
              <a:t>impacts and </a:t>
            </a:r>
            <a:r>
              <a:rPr lang="en-US" altLang="ko-KR" sz="1800" b="1" smtClean="0"/>
              <a:t>dependencies</a:t>
            </a:r>
            <a:endParaRPr lang="en-US" altLang="ko-KR" sz="180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altLang="ko-KR" sz="1600" smtClean="0"/>
              <a:t>None</a:t>
            </a:r>
            <a:endParaRPr lang="en-US" altLang="ko-KR" sz="1600"/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de-DE" altLang="ko-KR" sz="1800" b="1" smtClean="0"/>
              <a:t>Contentious Issue</a:t>
            </a:r>
            <a:endParaRPr lang="de-DE" altLang="ko-KR" sz="180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altLang="ko-KR" sz="1600"/>
              <a:t>None</a:t>
            </a:r>
            <a:endParaRPr lang="de-DE" altLang="de-DE" sz="16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800" b="1" smtClean="0"/>
              <a:t>Focus </a:t>
            </a:r>
            <a:r>
              <a:rPr lang="de-DE" altLang="ko-KR" sz="1800" b="1"/>
              <a:t>for the Next </a:t>
            </a:r>
            <a:r>
              <a:rPr lang="de-DE" altLang="ko-KR" sz="1800" b="1" smtClean="0"/>
              <a:t>Meeting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smtClean="0"/>
              <a:t>SA2#155</a:t>
            </a:r>
            <a:r>
              <a:rPr lang="de-DE" altLang="ko-KR" sz="1600" smtClean="0"/>
              <a:t>: </a:t>
            </a:r>
            <a:r>
              <a:rPr lang="en-US" altLang="ko-KR" sz="1600"/>
              <a:t>Continue to </a:t>
            </a:r>
            <a:r>
              <a:rPr lang="en-US" altLang="ko-KR" sz="1600" smtClean="0"/>
              <a:t>p</a:t>
            </a:r>
            <a:r>
              <a:rPr lang="de-DE" altLang="ko-KR" sz="1600" smtClean="0"/>
              <a:t>rogress </a:t>
            </a:r>
            <a:r>
              <a:rPr lang="en-US" altLang="zh-CN" sz="1600" smtClean="0"/>
              <a:t>23.287 CR for approval</a:t>
            </a:r>
          </a:p>
          <a:p>
            <a:pPr marL="984250" lvl="2" indent="-269875">
              <a:spcBef>
                <a:spcPts val="0"/>
              </a:spcBef>
              <a:spcAft>
                <a:spcPts val="60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6944</TotalTime>
  <Words>73</Words>
  <Application>Microsoft Office PowerPoint</Application>
  <PresentationFormat>화면 슬라이드 쇼(4:3)</PresentationFormat>
  <Paragraphs>25</Paragraphs>
  <Slides>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Arial </vt:lpstr>
      <vt:lpstr>宋体</vt:lpstr>
      <vt:lpstr>맑은 고딕</vt:lpstr>
      <vt:lpstr>Arial</vt:lpstr>
      <vt:lpstr>Calibri</vt:lpstr>
      <vt:lpstr>Times New Roman</vt:lpstr>
      <vt:lpstr>Office Theme</vt:lpstr>
      <vt:lpstr> ♥ TEI18_MBS4V2X Status Report ♥</vt:lpstr>
      <vt:lpstr>TEI18_MBS4V2X status after SA2#154AH-E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1571</cp:revision>
  <dcterms:created xsi:type="dcterms:W3CDTF">2008-08-30T09:32:10Z</dcterms:created>
  <dcterms:modified xsi:type="dcterms:W3CDTF">2023-01-24T09:28:14Z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